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3" r:id="rId7"/>
    <p:sldId id="265" r:id="rId8"/>
    <p:sldId id="261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EA16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91" autoAdjust="0"/>
    <p:restoredTop sz="94660"/>
  </p:normalViewPr>
  <p:slideViewPr>
    <p:cSldViewPr>
      <p:cViewPr varScale="1">
        <p:scale>
          <a:sx n="46" d="100"/>
          <a:sy n="46" d="100"/>
        </p:scale>
        <p:origin x="-6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91D5F-AEF3-4645-92F7-C58658EF822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9C1A6-CAA4-4E5F-B428-D2B2669B0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9C1A6-CAA4-4E5F-B428-D2B2669B0B1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96952-3FA6-44B1-AACC-4FF3591E8F34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79A34-40DF-421F-9197-4A25C438D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ussville.com/main.php?section=home&amp;isbn=&amp;catalogID=&amp;eventID" TargetMode="External"/><Relationship Id="rId7" Type="http://schemas.openxmlformats.org/officeDocument/2006/relationships/hyperlink" Target="http://www.seussville.com/seussentennial/resources1b.html" TargetMode="External"/><Relationship Id="rId2" Type="http://schemas.openxmlformats.org/officeDocument/2006/relationships/hyperlink" Target="http://www.nndb.com/people/454/000079217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eachnet-lab.org/ps101/chornik/seuss/seussbio.htm" TargetMode="External"/><Relationship Id="rId5" Type="http://schemas.openxmlformats.org/officeDocument/2006/relationships/hyperlink" Target="http://www.seuss.org/seuss/seuss.bio.html" TargetMode="External"/><Relationship Id="rId4" Type="http://schemas.openxmlformats.org/officeDocument/2006/relationships/hyperlink" Target="http://www.catinthehat.org/history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548639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FF00"/>
                </a:solidFill>
              </a:rPr>
              <a:t>This presentation was created under the fair use exemption of the U.S. Copyright law. Educational fair use guidelines were followed, and further use is restricted.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0"/>
            <a:ext cx="73758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Other relevant info…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990600"/>
            <a:ext cx="61784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1. Died of jaw cancer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828800"/>
            <a:ext cx="91439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2. Real name is Theodore Seuss Geisel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429000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Wrote his books from childhood</a:t>
            </a:r>
          </a:p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memories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8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6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16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600200"/>
            <a:ext cx="8001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  <a:hlinkClick r:id="rId2"/>
              </a:rPr>
              <a:t>http://www.nndb.com/people/454/000079217/</a:t>
            </a:r>
            <a:r>
              <a:rPr lang="en-US" sz="2800" dirty="0" smtClean="0">
                <a:solidFill>
                  <a:srgbClr val="0000FF"/>
                </a:solidFill>
              </a:rPr>
              <a:t/>
            </a:r>
            <a:br>
              <a:rPr lang="en-US" sz="2800" dirty="0" smtClean="0">
                <a:solidFill>
                  <a:srgbClr val="0000FF"/>
                </a:solidFill>
              </a:rPr>
            </a:br>
            <a:r>
              <a:rPr lang="en-US" sz="2800" dirty="0" smtClean="0">
                <a:solidFill>
                  <a:srgbClr val="0000FF"/>
                </a:solidFill>
                <a:hlinkClick r:id="rId3"/>
              </a:rPr>
              <a:t>http://www.seussville.com/main.php?section=home&amp;isbn=&amp;catalogID=&amp;eventID</a:t>
            </a:r>
            <a:endParaRPr lang="en-US" sz="2800" dirty="0" smtClean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  <a:hlinkClick r:id="rId4"/>
              </a:rPr>
              <a:t>http://www.catinthehat.org/history.htm</a:t>
            </a:r>
            <a:endParaRPr lang="en-US" sz="2800" dirty="0" smtClean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u="sng" dirty="0" smtClean="0">
                <a:solidFill>
                  <a:srgbClr val="0000FF"/>
                </a:solidFill>
              </a:rPr>
              <a:t>wiki.answers.com/Q/</a:t>
            </a:r>
            <a:r>
              <a:rPr lang="en-US" sz="2800" u="sng" dirty="0" err="1" smtClean="0">
                <a:solidFill>
                  <a:srgbClr val="0000FF"/>
                </a:solidFill>
              </a:rPr>
              <a:t>What_kind_of_Cancer_did_Dr.Seuss_die_from</a:t>
            </a:r>
            <a:r>
              <a:rPr lang="en-US" sz="2800" u="sng" dirty="0" smtClean="0">
                <a:solidFill>
                  <a:srgbClr val="0000FF"/>
                </a:solidFill>
              </a:rPr>
              <a:t> - 50k –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  <a:hlinkClick r:id="rId5"/>
              </a:rPr>
              <a:t>http://www.seuss.org/seuss/seuss.bio.html</a:t>
            </a:r>
            <a:endParaRPr lang="en-US" sz="2800" dirty="0" smtClean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  <a:hlinkClick r:id="rId6"/>
              </a:rPr>
              <a:t>http://www.teachnet-lab.org/ps101/chornik/seuss/seussbio.htm</a:t>
            </a:r>
            <a:endParaRPr lang="en-US" sz="2800" dirty="0" smtClean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  <a:hlinkClick r:id="rId7"/>
              </a:rPr>
              <a:t>http://www.seussville.com/seussentennial/resources1b.html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457200"/>
            <a:ext cx="4743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Sources used: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838200"/>
            <a:ext cx="6477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Dr. Seuss</a:t>
            </a:r>
            <a:endParaRPr lang="en-US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3505200"/>
            <a:ext cx="75438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/>
                <a:solidFill>
                  <a:srgbClr val="7030A0"/>
                </a:solidFill>
                <a:effectLst/>
              </a:rPr>
              <a:t>By Lauren Vandivort</a:t>
            </a:r>
            <a:endParaRPr lang="en-US" sz="6600" b="1" cap="none" spc="0" dirty="0">
              <a:ln/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5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1447800"/>
            <a:ext cx="7551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>
                  <a:solidFill>
                    <a:srgbClr val="00B0F0"/>
                  </a:solidFill>
                </a:ln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Birth Date: March 2, 1904</a:t>
            </a:r>
            <a:endParaRPr lang="en-US" sz="5400" b="1" cap="none" spc="0" dirty="0">
              <a:ln w="11430">
                <a:solidFill>
                  <a:srgbClr val="00B0F0"/>
                </a:solidFill>
              </a:ln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304800"/>
            <a:ext cx="75218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Life (in dates) of Dr. Seuss</a:t>
            </a:r>
            <a:endParaRPr lang="en-US" sz="5400" b="1" u="sng" cap="none" spc="0" dirty="0">
              <a:ln w="18000">
                <a:solidFill>
                  <a:srgbClr val="0070C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027003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Death Date: September 24, 1991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14lvandivort\Local Settings\Temporary Internet Files\Content.IE5\OTUR0DE7\MCj04240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38400"/>
            <a:ext cx="2829560" cy="3048000"/>
          </a:xfrm>
          <a:prstGeom prst="rect">
            <a:avLst/>
          </a:prstGeom>
          <a:noFill/>
        </p:spPr>
      </p:pic>
      <p:pic>
        <p:nvPicPr>
          <p:cNvPr id="1027" name="Picture 3" descr="C:\Documents and Settings\14lvandivort\Local Settings\Temporary Internet Files\Content.IE5\GHUBCHY7\MCj033290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0995" y="2743200"/>
            <a:ext cx="4661833" cy="31384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228600"/>
            <a:ext cx="7162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Special Places</a:t>
            </a:r>
            <a:endParaRPr lang="en-US" sz="5400" b="1" u="sng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990600"/>
            <a:ext cx="833948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Birth place: Springfield, MA</a:t>
            </a:r>
            <a:r>
              <a:rPr lang="en-US" sz="5400" dirty="0"/>
              <a:t/>
            </a:r>
            <a:br>
              <a:rPr lang="en-US" sz="5400" dirty="0"/>
            </a:b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55626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Death place: La </a:t>
            </a:r>
            <a:r>
              <a:rPr lang="en-US" sz="5400" dirty="0">
                <a:solidFill>
                  <a:schemeClr val="bg1"/>
                </a:solidFill>
              </a:rPr>
              <a:t>Jolla, CA</a:t>
            </a:r>
          </a:p>
        </p:txBody>
      </p:sp>
      <p:pic>
        <p:nvPicPr>
          <p:cNvPr id="2051" name="Picture 3" descr="C:\Documents and Settings\14lvandivort\Local Settings\Temporary Internet Files\Content.IE5\V7QFXFWA\MCj043672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3351508" cy="1828800"/>
          </a:xfrm>
          <a:prstGeom prst="rect">
            <a:avLst/>
          </a:prstGeom>
          <a:noFill/>
        </p:spPr>
      </p:pic>
      <p:pic>
        <p:nvPicPr>
          <p:cNvPr id="2052" name="Picture 4" descr="C:\Documents and Settings\14lvandivort\Local Settings\Temporary Internet Files\Content.IE5\0XIVKPMJ\MCj043669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657600"/>
            <a:ext cx="3219988" cy="17550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304800"/>
            <a:ext cx="6553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Importance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219200"/>
            <a:ext cx="84582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r>
              <a:rPr lang="en-US" sz="8800" dirty="0" smtClean="0">
                <a:solidFill>
                  <a:srgbClr val="FF0000"/>
                </a:solidFill>
              </a:rPr>
              <a:t>wrote books that made adults and children laugh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16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14400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0" lvl="1" indent="-1143000">
              <a:buFont typeface="Arial" pitchFamily="34" charset="0"/>
              <a:buChar char="•"/>
            </a:pPr>
            <a:r>
              <a:rPr lang="en-US" sz="7200" dirty="0" smtClean="0">
                <a:solidFill>
                  <a:srgbClr val="FFFF00"/>
                </a:solidFill>
              </a:rPr>
              <a:t>taught illiterate kids to read by making picture books and using easy words</a:t>
            </a:r>
          </a:p>
        </p:txBody>
      </p:sp>
      <p:sp>
        <p:nvSpPr>
          <p:cNvPr id="3" name="Rectangle 2"/>
          <p:cNvSpPr/>
          <p:nvPr/>
        </p:nvSpPr>
        <p:spPr>
          <a:xfrm>
            <a:off x="1143000" y="0"/>
            <a:ext cx="6226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Another Importance: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36576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EA16BD"/>
                </a:solidFill>
              </a:rPr>
              <a:t>Family</a:t>
            </a:r>
            <a:endParaRPr lang="en-US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EA16BD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209800"/>
            <a:ext cx="7924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00FF00"/>
                </a:solidFill>
              </a:rPr>
              <a:t>Was married twice</a:t>
            </a:r>
            <a:endParaRPr lang="en-US" sz="4800" dirty="0" smtClean="0">
              <a:solidFill>
                <a:srgbClr val="00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00FF00"/>
                </a:solidFill>
              </a:rPr>
              <a:t>Never had any </a:t>
            </a:r>
            <a:r>
              <a:rPr lang="en-US" sz="4800" dirty="0" smtClean="0">
                <a:solidFill>
                  <a:srgbClr val="00FF00"/>
                </a:solidFill>
              </a:rPr>
              <a:t>children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00FF00"/>
                </a:solidFill>
              </a:rPr>
              <a:t>First wife’s name- Helen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00FF00"/>
                </a:solidFill>
              </a:rPr>
              <a:t>Second wife’s name- Audrey</a:t>
            </a:r>
            <a:endParaRPr lang="en-US" sz="4800" dirty="0" smtClean="0">
              <a:solidFill>
                <a:srgbClr val="00FF00"/>
              </a:solidFill>
            </a:endParaRPr>
          </a:p>
          <a:p>
            <a:endParaRPr lang="en-US" sz="7200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304800"/>
            <a:ext cx="7868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few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of his books include: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676400"/>
            <a:ext cx="8382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The Cat in the Hat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Bartholomew and the Oobleck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The Butter Battle Book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One Fish, Two Fish, Red Fish, Blue Fish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Cat in the Hat Comes Back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Great Day  for Up!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Green Eggs and Ham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Hop on Pop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Are You My Mommy?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Horton Hears a Who?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800" dirty="0" smtClean="0"/>
              <a:t>How the Grinch Stole Christmas </a:t>
            </a:r>
            <a:endParaRPr lang="en-US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16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0"/>
            <a:ext cx="6499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Education of Dr. Seuss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 descr="C:\Program Files\MicrosoftOffice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90600"/>
            <a:ext cx="1829714" cy="1565453"/>
          </a:xfrm>
          <a:prstGeom prst="rect">
            <a:avLst/>
          </a:prstGeom>
          <a:noFill/>
        </p:spPr>
      </p:pic>
      <p:pic>
        <p:nvPicPr>
          <p:cNvPr id="2051" name="Picture 3" descr="C:\Program Files\MicrosoftOffice\MEDIA\CAGCAT10\j029912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4648200"/>
            <a:ext cx="1100023" cy="18050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09800" y="914400"/>
            <a:ext cx="63246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dirty="0" smtClean="0"/>
              <a:t>started college at Dartmouth College; graduated in 1925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/>
              <a:t>continued his education at Oxford University, but never graduated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4" name="Picture 6" descr="C:\Documents and Settings\14lvandivort\Local Settings\Temporary Internet Files\Content.IE5\EZO947SL\MCBL00522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4498430"/>
            <a:ext cx="3287162" cy="2359570"/>
          </a:xfrm>
          <a:prstGeom prst="rect">
            <a:avLst/>
          </a:prstGeom>
          <a:noFill/>
        </p:spPr>
      </p:pic>
      <p:pic>
        <p:nvPicPr>
          <p:cNvPr id="2056" name="Picture 8" descr="C:\Documents and Settings\14lvandivort\Local Settings\Temporary Internet Files\Content.IE5\2JD4SWI5\MCBL00580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5029200"/>
            <a:ext cx="2963571" cy="1456367"/>
          </a:xfrm>
          <a:prstGeom prst="rect">
            <a:avLst/>
          </a:prstGeom>
          <a:noFill/>
        </p:spPr>
      </p:pic>
      <p:pic>
        <p:nvPicPr>
          <p:cNvPr id="2057" name="Picture 9" descr="C:\Documents and Settings\14lvandivort\Local Settings\Temporary Internet Files\Content.IE5\WI7ZEQEN\MCj04349010000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2590800"/>
            <a:ext cx="2285714" cy="2285714"/>
          </a:xfrm>
          <a:prstGeom prst="rect">
            <a:avLst/>
          </a:prstGeom>
          <a:noFill/>
        </p:spPr>
      </p:pic>
      <p:pic>
        <p:nvPicPr>
          <p:cNvPr id="2058" name="Picture 10" descr="C:\Documents and Settings\14lvandivort\Local Settings\Temporary Internet Files\Content.IE5\QTCMAU3D\MCj0411061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0" y="762000"/>
            <a:ext cx="1761654" cy="21948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6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236</Words>
  <Application>Microsoft Office PowerPoint</Application>
  <PresentationFormat>On-screen Show (4:3)</PresentationFormat>
  <Paragraphs>46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This presentation was created under the fair use exemption of the U.S. Copyright law. Educational fair use guidelines were followed, and further use is restricted.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Educational fair use guidelines were followed, and further use is restricted. </dc:title>
  <dc:creator>USER</dc:creator>
  <cp:lastModifiedBy>USER</cp:lastModifiedBy>
  <cp:revision>16</cp:revision>
  <dcterms:created xsi:type="dcterms:W3CDTF">2009-05-01T19:50:35Z</dcterms:created>
  <dcterms:modified xsi:type="dcterms:W3CDTF">2009-05-08T20:17:12Z</dcterms:modified>
</cp:coreProperties>
</file>